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4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797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11175"/>
            <a:ext cx="8520600" cy="25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GOES-16</a:t>
            </a:r>
            <a:br>
              <a:rPr lang="en" sz="4800"/>
            </a:br>
            <a:r>
              <a:rPr lang="en" sz="4800"/>
              <a:t>Fire/Hotspot Characterization and Rain Rate in AWIPS-2</a:t>
            </a:r>
            <a:endParaRPr sz="48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NWS/OBS Update to Provisional PS-PVR </a:t>
            </a:r>
            <a:r>
              <a:rPr lang="en" sz="900"/>
              <a:t/>
            </a:r>
            <a:br>
              <a:rPr lang="en" sz="900"/>
            </a:b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March 30, 2018</a:t>
            </a:r>
            <a:endParaRPr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86600" y="268250"/>
            <a:ext cx="86457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Fire/Hotspot and Rain Rate in AWIPS-2</a:t>
            </a:r>
            <a:endParaRPr sz="2400" u="sng"/>
          </a:p>
        </p:txBody>
      </p:sp>
      <p:sp>
        <p:nvSpPr>
          <p:cNvPr id="61" name="Shape 61"/>
          <p:cNvSpPr txBox="1"/>
          <p:nvPr/>
        </p:nvSpPr>
        <p:spPr>
          <a:xfrm>
            <a:off x="186600" y="8623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Fielded AWIPS-2 baseline handles ingest and display of the products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Applies mask for good quality Fire Power/Area/Temp, RRQPE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NWS transmission via the SBN (ABI sectors* and start dates):</a:t>
            </a:r>
            <a:endParaRPr sz="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Fire/Hotspot (F, C), May 31 2017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Rain Rate (F),  January 17, 2018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/>
            </a:r>
            <a:br>
              <a:rPr lang="en" sz="600"/>
            </a:br>
            <a:r>
              <a:rPr lang="en" sz="1100" i="1"/>
              <a:t>* ABI Sectors:  F = Full Disk, C = CONUS and M = Meso</a:t>
            </a:r>
            <a:endParaRPr sz="11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Examples are in the following slides (AWIPS2/CAVE screenshots)</a:t>
            </a:r>
            <a:endParaRPr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CH07 Imagery and Fire/Hotspot (2)</a:t>
            </a:r>
            <a:endParaRPr sz="2400" u="sng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75" y="415550"/>
            <a:ext cx="7251527" cy="46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l="6888" t="38168" r="41471"/>
          <a:stretch/>
        </p:blipFill>
        <p:spPr>
          <a:xfrm>
            <a:off x="5985900" y="415550"/>
            <a:ext cx="3100549" cy="25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5050" y="34639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652325" y="299887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416325" y="33972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559525" y="11852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275575" y="41971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1920300" y="3590775"/>
            <a:ext cx="17949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Temp: 700K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Power: 178 MW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Area: 13878 m2</a:t>
            </a:r>
            <a:endParaRPr/>
          </a:p>
        </p:txBody>
      </p:sp>
      <p:cxnSp>
        <p:nvCxnSpPr>
          <p:cNvPr id="75" name="Shape 75"/>
          <p:cNvCxnSpPr>
            <a:endCxn id="69" idx="2"/>
          </p:cNvCxnSpPr>
          <p:nvPr/>
        </p:nvCxnSpPr>
        <p:spPr>
          <a:xfrm rot="10800000" flipH="1">
            <a:off x="3066150" y="3602500"/>
            <a:ext cx="1098900" cy="17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Fire/Hotspot (2)</a:t>
            </a:r>
            <a:endParaRPr sz="2400" u="sng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875" y="421125"/>
            <a:ext cx="7250077" cy="46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7316950" y="340307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03125" y="453917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6156675" y="42112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943400" y="281825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253375" y="344157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59568" t="89851"/>
          <a:stretch/>
        </p:blipFill>
        <p:spPr>
          <a:xfrm>
            <a:off x="4943399" y="4495607"/>
            <a:ext cx="3795950" cy="6164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Fire/Hotspot (3)</a:t>
            </a:r>
            <a:endParaRPr sz="2400" u="sng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425" y="457400"/>
            <a:ext cx="6283525" cy="46540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361375" y="3434375"/>
            <a:ext cx="21081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Exploring application of additional Masks: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Rain Rate(1)</a:t>
            </a:r>
            <a:endParaRPr sz="2400" u="sng"/>
          </a:p>
        </p:txBody>
      </p:sp>
      <p:sp>
        <p:nvSpPr>
          <p:cNvPr id="100" name="Shape 100"/>
          <p:cNvSpPr txBox="1"/>
          <p:nvPr/>
        </p:nvSpPr>
        <p:spPr>
          <a:xfrm>
            <a:off x="1645225" y="1661325"/>
            <a:ext cx="2676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Cursor sampling: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325" y="378875"/>
            <a:ext cx="7320199" cy="473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r="48945" b="97299"/>
          <a:stretch/>
        </p:blipFill>
        <p:spPr>
          <a:xfrm>
            <a:off x="1004625" y="368425"/>
            <a:ext cx="4254000" cy="2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71256" t="96439"/>
          <a:stretch/>
        </p:blipFill>
        <p:spPr>
          <a:xfrm>
            <a:off x="5387028" y="4871420"/>
            <a:ext cx="2887127" cy="2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Rain Rate(2)</a:t>
            </a:r>
            <a:endParaRPr sz="2400" u="sng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625" y="392425"/>
            <a:ext cx="7297668" cy="47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r="48945" b="97299"/>
          <a:stretch/>
        </p:blipFill>
        <p:spPr>
          <a:xfrm>
            <a:off x="1004625" y="368425"/>
            <a:ext cx="4254000" cy="2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666666"/>
                </a:solidFill>
              </a:rPr>
              <a:t>Questions?</a:t>
            </a:r>
            <a:endParaRPr sz="3000" b="1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</Words>
  <Application>Microsoft Office PowerPoint</Application>
  <PresentationFormat>On-screen Show (16:9)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GOES-16 Fire/Hotspot Characterization and Rain Rate in AWIPS-2</vt:lpstr>
      <vt:lpstr>GOES-16 Fire/Hotspot and Rain Rate in AWIPS-2</vt:lpstr>
      <vt:lpstr>GOES-16 CH07 Imagery and Fire/Hotspot (2)</vt:lpstr>
      <vt:lpstr>GOES-16 Fire/Hotspot (2)</vt:lpstr>
      <vt:lpstr>GOES-16 Fire/Hotspot (3)</vt:lpstr>
      <vt:lpstr>GOES-16 Rain Rate(1)</vt:lpstr>
      <vt:lpstr>GOES-16 Rain Rate(2)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Fire/Hotspot Characterization and Rain Rate in AWIPS-2</dc:title>
  <dc:creator>Brian Gockel</dc:creator>
  <cp:lastModifiedBy>Brian Gockel</cp:lastModifiedBy>
  <cp:revision>3</cp:revision>
  <dcterms:modified xsi:type="dcterms:W3CDTF">2018-03-30T00:58:25Z</dcterms:modified>
</cp:coreProperties>
</file>